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58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94669"/>
  </p:normalViewPr>
  <p:slideViewPr>
    <p:cSldViewPr snapToGrid="0" snapToObjects="1">
      <p:cViewPr varScale="1">
        <p:scale>
          <a:sx n="81" d="100"/>
          <a:sy n="81" d="100"/>
        </p:scale>
        <p:origin x="200" y="3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27554E-4517-FF46-BD7E-5D5CFA1BC657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24BCAB-AB7A-884B-95E4-D198E9C49C3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324533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BCAB-AB7A-884B-95E4-D198E9C49C36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74587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BCAB-AB7A-884B-95E4-D198E9C49C36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62436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BCAB-AB7A-884B-95E4-D198E9C49C36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418907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BCAB-AB7A-884B-95E4-D198E9C49C36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603461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BCAB-AB7A-884B-95E4-D198E9C49C36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5388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24BCAB-AB7A-884B-95E4-D198E9C49C36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5033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DDC896-C31D-044B-B20A-57973B4A7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54043F2-30DB-994D-BADC-4BB2E078D4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按一下以編輯母片副標題樣式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AFA92D-B729-0C41-92A7-E0BD07E7E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F9BEAEC-1D2F-614B-AE52-B3F43B0B5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7619F0D-4517-0C44-BCFE-2B432E866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149437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029CE9-1DDE-B34A-8B36-5406BF100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6897EB3-F061-F14A-9115-258E5D561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8A0ACFB-BA86-B64F-9677-D5EDC2A42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6603762-02F7-674E-9D35-24770FC84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0CE5326-0639-6340-B632-5A5A76C34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54076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>
            <a:extLst>
              <a:ext uri="{FF2B5EF4-FFF2-40B4-BE49-F238E27FC236}">
                <a16:creationId xmlns:a16="http://schemas.microsoft.com/office/drawing/2014/main" id="{8C22D2CE-4016-6942-A752-5FF09C62BE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23D29FC-0BC5-1C4D-BCD7-567A1ED36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D34B084-0C6F-2141-A01B-CC36EED1F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B0A46A2-121A-4D4D-9989-1989EBFE6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D5E5BE3-1279-424F-B5B8-3CFC2AC49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90838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B49D01-CAE5-D242-B3DF-DA2A5F548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7C1C3AF-05DB-F541-8343-C18E29C133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9A5346-93D6-5744-98B1-DD00A45FD3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AE77327-C4D4-1049-9A3B-CCD8BAF6C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B241D55-1006-994C-8871-6796EDB77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883988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6154A5-BC82-3A40-A94E-2BD65C54C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6BCAD96-DE5A-6E4E-9090-DE186D6B9E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7D700F9-7834-1241-860D-1BD4BBE44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025C126-AF6D-C347-BB8B-CE6BC8369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0AC522D-76C3-2E42-AF32-DACA1AD77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30963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0370B08-088A-CC4A-8419-3428895DA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BCB36D-BC13-424C-852D-8AC9327786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8F8EC57-1C11-0B49-BE91-2D139E3B3A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4BAE3E9-1B1E-B54A-8160-7178DC874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A1FE75C-57C6-754D-B260-5915A54A5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B7FA1C1-9577-5149-8504-A6B18323B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04437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78922A7-CB89-2B4C-A908-2AF8D30E8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446713D-49C9-2743-90B8-878C9C999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A64C67E-D4C1-9749-8D97-02A0FC3B7A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C9B8730-21BD-AF43-8A99-D037574D22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F543D5E-01E5-C24A-873A-B6516D6A6C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6F534C3-0481-9940-B6BC-7A389C21D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14E0A3C2-8113-9A4B-8720-16163388A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E820DC5-28B7-A548-A699-4599877BA3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5589341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85599B-0B19-8847-86D0-5A0028F32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63CE5C1A-BBBB-8942-B79E-47B2F4E83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4421AB6-8E61-124E-BF40-B9B2A9A3D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BB49EF3-ABE2-114F-8C47-E3AC2DDA3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8221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FE14302-2626-D94F-98F5-A3BD39CF2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06AE5A47-9ADD-594B-B743-3E524414E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42ED1A08-EAB6-D844-8B8B-A1ACD2F88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69594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B163331-80DE-5E4B-8907-1468EDB51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78D2C6-FB30-834E-8B66-65F6A868F2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5F39BF9-0B1F-F146-B2B6-7E46936C46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1ED11CA-6A2D-C84F-8EEB-95B224861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2C5A43E-420F-334B-AC2D-0EA6D4C9D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BED033E-0F88-F749-AF00-56DD7498C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22699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6BDCDA-6EFD-2648-9459-31E42B71A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8B2A97A-E024-7341-82EB-FF76009D34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AAA53D4-3519-4C45-8EE0-7D20339F94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004A932-DC19-D946-9C78-EBF79144F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AC8DA54-BAEB-3742-B499-F5B479A0E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688701B-C5C8-A447-B28A-131A4F4F3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46060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69C7D79-52D8-3242-B7D3-9CC50DB5D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BA1D451-6C25-3143-B043-AA5C921E2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4B77F4-7F06-2642-AC7E-B784479257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03DA9E-CF43-9245-9E1E-0D2EB8D3E630}" type="datetimeFigureOut">
              <a:rPr kumimoji="1" lang="zh-TW" altLang="en-US" smtClean="0"/>
              <a:t>2018/12/6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0762CC-F975-414F-A0E0-0C157CF6A9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54B655-B724-8E4D-B1D2-3F1FFF8584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73D679-51D7-9947-9A02-31851C6977F6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26511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9" r:id="rId1"/>
    <p:sldLayoutId id="2147483860" r:id="rId2"/>
    <p:sldLayoutId id="2147483861" r:id="rId3"/>
    <p:sldLayoutId id="2147483862" r:id="rId4"/>
    <p:sldLayoutId id="2147483863" r:id="rId5"/>
    <p:sldLayoutId id="2147483864" r:id="rId6"/>
    <p:sldLayoutId id="2147483865" r:id="rId7"/>
    <p:sldLayoutId id="2147483866" r:id="rId8"/>
    <p:sldLayoutId id="2147483867" r:id="rId9"/>
    <p:sldLayoutId id="2147483868" r:id="rId10"/>
    <p:sldLayoutId id="214748386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emix.ethereum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8DAE2A-FA10-6D4F-8855-C59EF2D97A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Hant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部署智能合約流程架構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53CB425-1F96-344C-AF9D-9EA258B8F76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/>
              <a:t>Ruby Tseng 181205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85153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85BABE6-4A77-7842-872F-6B756C1BF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區塊鏈架構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31253A6-D811-6E41-A728-64860CCC9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0390" y="1329194"/>
            <a:ext cx="7326855" cy="5258642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EBE1258-F21E-C14F-A8AA-CDFF46F4AB6D}"/>
              </a:ext>
            </a:extLst>
          </p:cNvPr>
          <p:cNvSpPr txBox="1"/>
          <p:nvPr/>
        </p:nvSpPr>
        <p:spPr>
          <a:xfrm>
            <a:off x="8021782" y="959862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區塊鏈環境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02598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259299-CE54-7D4D-B3AB-26071D81C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Hant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部署智能合約流程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圓角矩形 3">
            <a:extLst>
              <a:ext uri="{FF2B5EF4-FFF2-40B4-BE49-F238E27FC236}">
                <a16:creationId xmlns:a16="http://schemas.microsoft.com/office/drawing/2014/main" id="{BA8AD997-06A2-B04F-ACBC-D5D4E27C89E3}"/>
              </a:ext>
            </a:extLst>
          </p:cNvPr>
          <p:cNvSpPr/>
          <p:nvPr/>
        </p:nvSpPr>
        <p:spPr>
          <a:xfrm>
            <a:off x="6612194" y="3000067"/>
            <a:ext cx="2005780" cy="1047136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Web3.js</a:t>
            </a:r>
          </a:p>
          <a:p>
            <a:pPr algn="ctr"/>
            <a:r>
              <a:rPr kumimoji="1" lang="zh-Hant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模組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5" name="圓角矩形 4">
            <a:extLst>
              <a:ext uri="{FF2B5EF4-FFF2-40B4-BE49-F238E27FC236}">
                <a16:creationId xmlns:a16="http://schemas.microsoft.com/office/drawing/2014/main" id="{064EAB86-DC08-174C-AE04-B1E68866D7A4}"/>
              </a:ext>
            </a:extLst>
          </p:cNvPr>
          <p:cNvSpPr/>
          <p:nvPr/>
        </p:nvSpPr>
        <p:spPr>
          <a:xfrm>
            <a:off x="3574026" y="3000067"/>
            <a:ext cx="2005780" cy="1047136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Geth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" name="圓角矩形 5">
            <a:extLst>
              <a:ext uri="{FF2B5EF4-FFF2-40B4-BE49-F238E27FC236}">
                <a16:creationId xmlns:a16="http://schemas.microsoft.com/office/drawing/2014/main" id="{BF6D2F2E-09E2-AA47-8F2E-93FE1F7DC2A4}"/>
              </a:ext>
            </a:extLst>
          </p:cNvPr>
          <p:cNvSpPr/>
          <p:nvPr/>
        </p:nvSpPr>
        <p:spPr>
          <a:xfrm>
            <a:off x="5093110" y="4761270"/>
            <a:ext cx="2005780" cy="1047136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Solidity</a:t>
            </a:r>
          </a:p>
          <a:p>
            <a:pPr algn="ctr"/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Compiler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圓角矩形 6">
            <a:extLst>
              <a:ext uri="{FF2B5EF4-FFF2-40B4-BE49-F238E27FC236}">
                <a16:creationId xmlns:a16="http://schemas.microsoft.com/office/drawing/2014/main" id="{5ED96EE2-0AB7-104E-82CB-1EF71A0EC39B}"/>
              </a:ext>
            </a:extLst>
          </p:cNvPr>
          <p:cNvSpPr/>
          <p:nvPr/>
        </p:nvSpPr>
        <p:spPr>
          <a:xfrm>
            <a:off x="398752" y="2487696"/>
            <a:ext cx="1779638" cy="334051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Blockchain</a:t>
            </a:r>
            <a:endParaRPr kumimoji="1" lang="en-US" altLang="zh-TW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pPr algn="ctr"/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Nodes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圓角矩形 8">
            <a:extLst>
              <a:ext uri="{FF2B5EF4-FFF2-40B4-BE49-F238E27FC236}">
                <a16:creationId xmlns:a16="http://schemas.microsoft.com/office/drawing/2014/main" id="{A3474977-B569-544B-B176-E87BE06FB1BC}"/>
              </a:ext>
            </a:extLst>
          </p:cNvPr>
          <p:cNvSpPr/>
          <p:nvPr/>
        </p:nvSpPr>
        <p:spPr>
          <a:xfrm>
            <a:off x="10013610" y="2461615"/>
            <a:ext cx="1779638" cy="334051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</a:t>
            </a:r>
          </a:p>
          <a:p>
            <a:pPr algn="ctr"/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Browser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11" name="直線箭頭接點 10">
            <a:extLst>
              <a:ext uri="{FF2B5EF4-FFF2-40B4-BE49-F238E27FC236}">
                <a16:creationId xmlns:a16="http://schemas.microsoft.com/office/drawing/2014/main" id="{5ABAC21A-4270-FD42-B4C4-6516BCF203D5}"/>
              </a:ext>
            </a:extLst>
          </p:cNvPr>
          <p:cNvCxnSpPr>
            <a:stCxn id="9" idx="1"/>
            <a:endCxn id="4" idx="3"/>
          </p:cNvCxnSpPr>
          <p:nvPr/>
        </p:nvCxnSpPr>
        <p:spPr>
          <a:xfrm flipH="1" flipV="1">
            <a:off x="8617974" y="3523635"/>
            <a:ext cx="1395636" cy="608235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箭頭接點 11">
            <a:extLst>
              <a:ext uri="{FF2B5EF4-FFF2-40B4-BE49-F238E27FC236}">
                <a16:creationId xmlns:a16="http://schemas.microsoft.com/office/drawing/2014/main" id="{DF15E124-A785-3F40-B367-60564F658C2C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7070760" y="4047203"/>
            <a:ext cx="544324" cy="1233538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E018D213-5784-A743-B9BC-1646054C4687}"/>
              </a:ext>
            </a:extLst>
          </p:cNvPr>
          <p:cNvSpPr txBox="1"/>
          <p:nvPr/>
        </p:nvSpPr>
        <p:spPr>
          <a:xfrm>
            <a:off x="8974667" y="340360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觸發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0" name="文字方塊 19">
            <a:extLst>
              <a:ext uri="{FF2B5EF4-FFF2-40B4-BE49-F238E27FC236}">
                <a16:creationId xmlns:a16="http://schemas.microsoft.com/office/drawing/2014/main" id="{E66F9EEC-644B-444F-AB7C-D4BF81D44F7E}"/>
              </a:ext>
            </a:extLst>
          </p:cNvPr>
          <p:cNvSpPr txBox="1"/>
          <p:nvPr/>
        </p:nvSpPr>
        <p:spPr>
          <a:xfrm>
            <a:off x="7448278" y="45766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調用合約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21" name="直線箭頭接點 20">
            <a:extLst>
              <a:ext uri="{FF2B5EF4-FFF2-40B4-BE49-F238E27FC236}">
                <a16:creationId xmlns:a16="http://schemas.microsoft.com/office/drawing/2014/main" id="{0C323F38-D693-F349-8555-0B8B2A5EE725}"/>
              </a:ext>
            </a:extLst>
          </p:cNvPr>
          <p:cNvCxnSpPr>
            <a:cxnSpLocks/>
            <a:stCxn id="6" idx="1"/>
            <a:endCxn id="5" idx="2"/>
          </p:cNvCxnSpPr>
          <p:nvPr/>
        </p:nvCxnSpPr>
        <p:spPr>
          <a:xfrm flipH="1" flipV="1">
            <a:off x="4576916" y="4047203"/>
            <a:ext cx="516194" cy="1237635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61BF388B-C019-BF45-AD03-51BF00870EB4}"/>
              </a:ext>
            </a:extLst>
          </p:cNvPr>
          <p:cNvSpPr txBox="1"/>
          <p:nvPr/>
        </p:nvSpPr>
        <p:spPr>
          <a:xfrm>
            <a:off x="3154075" y="461187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編譯完成合約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25" name="直線箭頭接點 24">
            <a:extLst>
              <a:ext uri="{FF2B5EF4-FFF2-40B4-BE49-F238E27FC236}">
                <a16:creationId xmlns:a16="http://schemas.microsoft.com/office/drawing/2014/main" id="{8DE00507-FF5A-B34C-8DE1-06A9D92AD17D}"/>
              </a:ext>
            </a:extLst>
          </p:cNvPr>
          <p:cNvCxnSpPr>
            <a:cxnSpLocks/>
            <a:stCxn id="5" idx="1"/>
            <a:endCxn id="7" idx="3"/>
          </p:cNvCxnSpPr>
          <p:nvPr/>
        </p:nvCxnSpPr>
        <p:spPr>
          <a:xfrm flipH="1">
            <a:off x="2178390" y="3523635"/>
            <a:ext cx="1395636" cy="634316"/>
          </a:xfrm>
          <a:prstGeom prst="straightConnector1">
            <a:avLst/>
          </a:prstGeom>
          <a:ln w="38100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1A7032DC-0E7E-2B4D-A1D7-3EF96FD9908B}"/>
              </a:ext>
            </a:extLst>
          </p:cNvPr>
          <p:cNvSpPr txBox="1"/>
          <p:nvPr/>
        </p:nvSpPr>
        <p:spPr>
          <a:xfrm>
            <a:off x="2269657" y="332160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部署合約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78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E35F81C-77D4-714C-B6F2-2344A8212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Geth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012272-0DB1-E948-BA06-E6331102E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全名為</a:t>
            </a:r>
            <a:r>
              <a:rPr kumimoji="1" lang="en-US" altLang="zh-Hant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Go </a:t>
            </a:r>
            <a:r>
              <a:rPr kumimoji="1" lang="en-US" altLang="zh-Hant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Ethereum</a:t>
            </a:r>
            <a:endParaRPr kumimoji="1" lang="en-US" altLang="zh-Hant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為以太坊官方客戶端</a:t>
            </a:r>
            <a:r>
              <a:rPr kumimoji="1" lang="en-US" altLang="zh-Hant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(GO</a:t>
            </a:r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語言實現</a:t>
            </a:r>
            <a:r>
              <a:rPr kumimoji="1" lang="en-US" altLang="zh-Hant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</a:p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透過</a:t>
            </a:r>
            <a:r>
              <a:rPr kumimoji="1" lang="en-US" altLang="zh-Hant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Geth</a:t>
            </a:r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的一些基本指令，可創造出一個以太坊私有鏈</a:t>
            </a:r>
            <a:r>
              <a:rPr kumimoji="1" lang="en-US" altLang="zh-Hant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(</a:t>
            </a:r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先前的</a:t>
            </a:r>
            <a:r>
              <a:rPr kumimoji="1" lang="en-US" altLang="zh-Hant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EPISTAR.tutorial</a:t>
            </a:r>
            <a:r>
              <a:rPr kumimoji="1" lang="en-US" altLang="zh-Hant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)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54284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920667-B1EB-DB43-B139-3510A5BA1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Solidity Compiler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DD8691-82C7-CC4A-9E3C-B48D51C87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智能合約使用</a:t>
            </a:r>
            <a:r>
              <a:rPr kumimoji="1" lang="en-US" altLang="zh-Hant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Solidity</a:t>
            </a:r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語言撰寫</a:t>
            </a:r>
            <a:endParaRPr kumimoji="1" lang="en-US" altLang="zh-Hant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此為編譯智能合約的編譯器</a:t>
            </a:r>
            <a:endParaRPr kumimoji="1" lang="en-US" altLang="zh-Hant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可在本機下載</a:t>
            </a:r>
            <a:r>
              <a:rPr kumimoji="1" lang="en-US" altLang="zh-Hant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Solc</a:t>
            </a:r>
            <a:endParaRPr kumimoji="1" lang="en-US" altLang="zh-Hant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亦或是使用線上編譯軟體</a:t>
            </a:r>
            <a:r>
              <a:rPr kumimoji="1" lang="en-US" altLang="zh-Hant" dirty="0">
                <a:latin typeface="Microsoft JhengHei" panose="020B0604030504040204" pitchFamily="34" charset="-120"/>
                <a:ea typeface="Microsoft JhengHei" panose="020B0604030504040204" pitchFamily="34" charset="-120"/>
                <a:hlinkClick r:id="rId3"/>
              </a:rPr>
              <a:t>Remix</a:t>
            </a:r>
            <a:endParaRPr kumimoji="1" lang="zh-TW" altLang="en-US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04897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10E0BFD-259E-D94D-B488-C166FF4E6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Web3.js</a:t>
            </a:r>
            <a:r>
              <a:rPr kumimoji="1" lang="zh-Hant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Hant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– </a:t>
            </a:r>
            <a:r>
              <a:rPr kumimoji="1" lang="zh-Hant" altLang="en-US" b="1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用於前端和區塊鏈交互的媒介</a:t>
            </a:r>
            <a:endParaRPr kumimoji="1" lang="zh-TW" altLang="en-US" b="1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BA959CD-0A3B-564A-8D85-4F60FBC552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現今有許多</a:t>
            </a:r>
            <a:r>
              <a:rPr kumimoji="1" lang="en-US" altLang="zh-Hant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Dapp</a:t>
            </a:r>
            <a:r>
              <a:rPr kumimoji="1" lang="en-US" altLang="zh-Hant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kumimoji="1" lang="en-US" altLang="zh-Hant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Librarys</a:t>
            </a:r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可用來與</a:t>
            </a:r>
            <a:r>
              <a:rPr kumimoji="1" lang="en-US" altLang="zh-Hant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Ethereum</a:t>
            </a:r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網路溝通</a:t>
            </a:r>
            <a:endParaRPr kumimoji="1" lang="en-US" altLang="zh-Hant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Web3.js</a:t>
            </a:r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為其中一種方式而已</a:t>
            </a:r>
            <a:endParaRPr kumimoji="1" lang="en-US" altLang="zh-Hant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en-US" altLang="zh-TW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Web3.js</a:t>
            </a:r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為</a:t>
            </a:r>
            <a:r>
              <a:rPr kumimoji="1" lang="en-US" altLang="zh-Hant" dirty="0" err="1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Node.js</a:t>
            </a:r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裡其中一個模組</a:t>
            </a:r>
            <a:endParaRPr kumimoji="1" lang="en-US" altLang="zh-Hant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連接以太坊暴露出來的</a:t>
            </a:r>
            <a:r>
              <a:rPr kumimoji="1" lang="en-US" altLang="zh-Hant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RPC</a:t>
            </a:r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層</a:t>
            </a:r>
            <a:endParaRPr kumimoji="1" lang="en-US" altLang="zh-Hant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kumimoji="1" lang="zh-Hant" altLang="en-US" dirty="0"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是與以太坊節點進行通信的協定</a:t>
            </a:r>
            <a:endParaRPr kumimoji="1" lang="en-US" altLang="zh-Hant" dirty="0"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055434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</TotalTime>
  <Words>174</Words>
  <Application>Microsoft Macintosh PowerPoint</Application>
  <PresentationFormat>寬螢幕</PresentationFormat>
  <Paragraphs>39</Paragraphs>
  <Slides>6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2" baseType="lpstr">
      <vt:lpstr>Microsoft JhengHei</vt:lpstr>
      <vt:lpstr>新細明體</vt:lpstr>
      <vt:lpstr>Arial</vt:lpstr>
      <vt:lpstr>Calibri</vt:lpstr>
      <vt:lpstr>Calibri Light</vt:lpstr>
      <vt:lpstr>Office 佈景主題</vt:lpstr>
      <vt:lpstr>部署智能合約流程架構</vt:lpstr>
      <vt:lpstr>區塊鏈架構</vt:lpstr>
      <vt:lpstr>部署智能合約流程</vt:lpstr>
      <vt:lpstr>Geth</vt:lpstr>
      <vt:lpstr>Solidity Compiler</vt:lpstr>
      <vt:lpstr>Web3.js – 用於前端和區塊鏈交互的媒介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部署智能合約流程架構</dc:title>
  <dc:creator>Microsoft Office 使用者</dc:creator>
  <cp:lastModifiedBy>Microsoft Office 使用者</cp:lastModifiedBy>
  <cp:revision>7</cp:revision>
  <dcterms:created xsi:type="dcterms:W3CDTF">2018-12-06T10:36:49Z</dcterms:created>
  <dcterms:modified xsi:type="dcterms:W3CDTF">2018-12-06T11:19:21Z</dcterms:modified>
</cp:coreProperties>
</file>

<file path=docProps/thumbnail.jpeg>
</file>